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font" Target="fonts/RobotoSla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Stadium Pollution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Jeffrey, Alex, Justin,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And </a:t>
            </a:r>
            <a:r>
              <a:rPr lang="en"/>
              <a:t>Connor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Why are normal plastics bad?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 plastic production and decomposition releases harmful toxins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Plastic water bottles take 3 times the amount of water to manufacture than it does to fill it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Plastics take up 25% of dumps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biodegradable plastics are good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Biodegradable plastics are made of renewable materials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When they are created and decomposed they don’t release toxins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are easier to produce and require less energy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By switching to biodegradable plastics we would be using less natural resources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are much cheaper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will this solve?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It will decrease the excess trash that sits around and that leaves the stadium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will also decrease the buildup in smog created by the many cars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will push more towards public transportation and carpools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It will decrease the amount of trash going to landfills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Stadium Attendance 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Over 170</a:t>
            </a:r>
            <a:r>
              <a:rPr lang="en">
                <a:solidFill>
                  <a:srgbClr val="FFFFFF"/>
                </a:solidFill>
              </a:rPr>
              <a:t> million people attend professional sporting events in the United States annually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48 million attend college games every year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POLLUTION STADIUMS CREATE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51499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average NFL game has about 60,000 people attend and about 20,000 cars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With the amount of cars at sporting events there is a lot of smog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parking lots alone can create spikes in ozone pollution through smog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Amount of trash in stadiums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87900" y="1144125"/>
            <a:ext cx="83682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Each year sports stadiums generate about 39 million pounds of trash per year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Safeco Field generates around 7% of this total alone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does this create?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 huge buildup in trash can cause man problems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Many stadiums are near wildlife locations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At&amp;t park and Safeco park are both located on bays</a:t>
            </a:r>
          </a:p>
        </p:txBody>
      </p:sp>
      <p:pic>
        <p:nvPicPr>
          <p:cNvPr descr="File:AT^amp,T Park - panoramio.jpg - Wikimedia Commons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879849"/>
            <a:ext cx="3018198" cy="2263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NC-Park-panoramic.jpg - Wikimedia Commons"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800" y="2879850"/>
            <a:ext cx="3018202" cy="22636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7973050" y="50300"/>
            <a:ext cx="724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we need to take action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Animal habitats are being destroyed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We are causing harm to the earth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solution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Step 1: biodegradeble plastic bags on the backs of every seat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Step 2: Bio plastic containers/food trays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Step 3: this trash will go to a facility to be broken down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Step 4: this facility will be in the place of part of parking lots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These containers and bags contain Polylactide acid(PLA)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biodegradation?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Process by which organic substances are decomposed by microorganisms into simpler substances such as carbon dioxide, water and ammonia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Microorganisms involved are mainly aerobic bacteria, hydrocarbons, polychlorinated biphenyls, polyaromatic hydrocarbons, radionuclides and metals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Biodegradation is made up into 4 phases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Phases of Biodegradation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Aerobic Phase:  the plastics being to break down from hydrolysis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Anaerobic Phase: monomers are converted to fatty acids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Acetogenisis Phase: fatty acids turned into acetic acid co2 and hydrogen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Methenogenic phase: acetic acid is turned into methane and co2. Hydrogen is consumed.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